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2" r:id="rId10"/>
    <p:sldId id="263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895" y="548640"/>
            <a:ext cx="7772400" cy="1470025"/>
          </a:xfrm>
        </p:spPr>
        <p:txBody>
          <a:bodyPr/>
          <a:p>
            <a:r>
              <a:rPr lang="en-US" altLang="zh-CN"/>
              <a:t>2025-03-01</a:t>
            </a:r>
            <a:r>
              <a:rPr lang="zh-CN" altLang="en-US"/>
              <a:t>出版时文字("PS"处)未掏空</a:t>
            </a:r>
            <a:endParaRPr lang="zh-CN" altLang="en-US"/>
          </a:p>
        </p:txBody>
      </p:sp>
      <p:pic>
        <p:nvPicPr>
          <p:cNvPr id="4" name="图片 3" descr="微信图片_20250303140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210" y="249237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2025-09-10-</a:t>
            </a:r>
            <a:r>
              <a:rPr lang="zh-CN" altLang="en-US"/>
              <a:t>拼板时尽量拼一把刀，不然模切需要调两次机</a:t>
            </a:r>
            <a:endParaRPr lang="zh-CN" altLang="en-US"/>
          </a:p>
        </p:txBody>
      </p:sp>
      <p:pic>
        <p:nvPicPr>
          <p:cNvPr id="4" name="内容占位符 3" descr="微信图片_202503110825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3530" y="213233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2025-03-10-</a:t>
            </a:r>
            <a:r>
              <a:rPr lang="zh-CN" altLang="en-US"/>
              <a:t>拼版跟旧刀模不配套，一组3个中有误差</a:t>
            </a:r>
            <a:endParaRPr lang="zh-CN" altLang="en-US"/>
          </a:p>
        </p:txBody>
      </p:sp>
      <p:pic>
        <p:nvPicPr>
          <p:cNvPr id="4" name="内容占位符 3" descr="微信图片_202503110828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31720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11082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2538095"/>
            <a:ext cx="1982800" cy="4320000"/>
          </a:xfrm>
          <a:prstGeom prst="rect">
            <a:avLst/>
          </a:prstGeom>
        </p:spPr>
      </p:pic>
      <p:pic>
        <p:nvPicPr>
          <p:cNvPr id="6" name="图片 5" descr="微信图片_20250311082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2564765"/>
            <a:ext cx="1982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2025-3-12-</a:t>
            </a:r>
            <a:r>
              <a:rPr lang="zh-CN" altLang="zh-CN"/>
              <a:t>品检反馈没排废，该工单材料没过膜不好排废，后续考虑是否更换材料或者过膜</a:t>
            </a:r>
            <a:endParaRPr lang="en-US" altLang="zh-CN"/>
          </a:p>
        </p:txBody>
      </p:sp>
      <p:pic>
        <p:nvPicPr>
          <p:cNvPr id="4" name="内容占位符 3" descr="微信图片_202503121802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2025-03-13-</a:t>
            </a:r>
            <a:r>
              <a:rPr lang="zh-CN" altLang="en-US"/>
              <a:t>客户反馈图纸要求印白字实物为透明</a:t>
            </a:r>
            <a:endParaRPr lang="zh-CN" altLang="en-US"/>
          </a:p>
        </p:txBody>
      </p:sp>
      <p:pic>
        <p:nvPicPr>
          <p:cNvPr id="4" name="内容占位符 3" descr="微信图片_202503131808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31808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70" y="249301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13180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4581525"/>
            <a:ext cx="3600000" cy="202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2025-03-13-</a:t>
            </a:r>
            <a:r>
              <a:rPr lang="zh-CN" altLang="en-US"/>
              <a:t>印数少写，导致欠数</a:t>
            </a:r>
            <a:endParaRPr lang="zh-CN" altLang="en-US"/>
          </a:p>
        </p:txBody>
      </p:sp>
      <p:pic>
        <p:nvPicPr>
          <p:cNvPr id="4" name="内容占位符 3" descr="微信图片_202503131814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1820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客户投诉色差。客户有回签色卡，跟单拿了内部留样色卡做货，造成色差</a:t>
            </a:r>
            <a:endParaRPr lang="zh-CN" altLang="en-US"/>
          </a:p>
        </p:txBody>
      </p:sp>
      <p:pic>
        <p:nvPicPr>
          <p:cNvPr id="4" name="内容占位符 3" descr="微信图片_202503131821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4725670"/>
            <a:ext cx="3839697" cy="2160000"/>
          </a:xfrm>
          <a:prstGeom prst="rect">
            <a:avLst/>
          </a:prstGeom>
        </p:spPr>
      </p:pic>
      <p:pic>
        <p:nvPicPr>
          <p:cNvPr id="5" name="图片 4" descr="微信图片_20250313182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565400"/>
            <a:ext cx="3840207" cy="2160000"/>
          </a:xfrm>
          <a:prstGeom prst="rect">
            <a:avLst/>
          </a:prstGeom>
        </p:spPr>
      </p:pic>
      <p:pic>
        <p:nvPicPr>
          <p:cNvPr id="7" name="图片 6" descr="微信图片_20250313182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10" y="4581525"/>
            <a:ext cx="2880000" cy="2160000"/>
          </a:xfrm>
          <a:prstGeom prst="rect">
            <a:avLst/>
          </a:prstGeom>
        </p:spPr>
      </p:pic>
      <p:pic>
        <p:nvPicPr>
          <p:cNvPr id="8" name="图片 7" descr="微信图片_20250313182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2277110"/>
            <a:ext cx="2881334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2025-03-15</a:t>
            </a:r>
            <a:r>
              <a:rPr lang="zh-CN" altLang="en-US"/>
              <a:t>图纸要求切单张，开单没备注切单张</a:t>
            </a:r>
            <a:endParaRPr lang="zh-CN" altLang="en-US"/>
          </a:p>
        </p:txBody>
      </p:sp>
      <p:pic>
        <p:nvPicPr>
          <p:cNvPr id="4" name="内容占位符 3" descr="微信图片_202503170812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205" y="221424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7081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55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2025-03-18-</a:t>
            </a:r>
            <a:r>
              <a:rPr lang="zh-CN" altLang="en-US"/>
              <a:t>出版少内容</a:t>
            </a:r>
            <a:endParaRPr lang="zh-CN" altLang="en-US"/>
          </a:p>
        </p:txBody>
      </p:sp>
      <p:pic>
        <p:nvPicPr>
          <p:cNvPr id="4" name="内容占位符 3" descr="微信图片_202503181825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-540829" y="3033109"/>
            <a:ext cx="4320000" cy="3238977"/>
          </a:xfrm>
          <a:prstGeom prst="rect">
            <a:avLst/>
          </a:prstGeom>
        </p:spPr>
      </p:pic>
      <p:pic>
        <p:nvPicPr>
          <p:cNvPr id="5" name="图片 4" descr="微信图片_20250318182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37129" y="3030594"/>
            <a:ext cx="4320000" cy="3242928"/>
          </a:xfrm>
          <a:prstGeom prst="rect">
            <a:avLst/>
          </a:prstGeom>
        </p:spPr>
      </p:pic>
      <p:pic>
        <p:nvPicPr>
          <p:cNvPr id="6" name="图片 5" descr="微信图片_20250318182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82823" y="3032807"/>
            <a:ext cx="43200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客户反馈少内容</a:t>
            </a:r>
            <a:endParaRPr lang="zh-CN" altLang="en-US"/>
          </a:p>
        </p:txBody>
      </p:sp>
      <p:pic>
        <p:nvPicPr>
          <p:cNvPr id="4" name="内容占位符 3" descr="微信图片_202503181832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2060575"/>
            <a:ext cx="31369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2025-03-19-</a:t>
            </a:r>
            <a:r>
              <a:rPr lang="zh-CN" altLang="en-US"/>
              <a:t>出血位太小了，全穿啤大小边很明显。</a:t>
            </a:r>
            <a:endParaRPr lang="zh-CN" altLang="en-US"/>
          </a:p>
        </p:txBody>
      </p:sp>
      <p:pic>
        <p:nvPicPr>
          <p:cNvPr id="4" name="内容占位符 3" descr="微信图片_202503191827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098918" y="3589827"/>
            <a:ext cx="4320000" cy="1982667"/>
          </a:xfrm>
          <a:prstGeom prst="rect">
            <a:avLst/>
          </a:prstGeom>
        </p:spPr>
      </p:pic>
      <p:pic>
        <p:nvPicPr>
          <p:cNvPr id="5" name="图片 4" descr="微信图片_20250319182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2421255"/>
            <a:ext cx="1982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2025-03-03-</a:t>
            </a:r>
            <a:r>
              <a:rPr lang="zh-CN" altLang="en-US"/>
              <a:t>品检反馈标签打印错误</a:t>
            </a:r>
            <a:br>
              <a:rPr lang="zh-CN" altLang="en-US"/>
            </a:br>
            <a:r>
              <a:rPr lang="zh-CN" altLang="en-US"/>
              <a:t> 当时是7004这个订单没有审，7031审了，搜索料号直接出来3个数量，没认真核对订单号，搞错了</a:t>
            </a:r>
            <a:endParaRPr lang="zh-CN" altLang="en-US"/>
          </a:p>
        </p:txBody>
      </p:sp>
      <p:pic>
        <p:nvPicPr>
          <p:cNvPr id="4" name="内容占位符 3" descr="微信图片_202503031434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4364990"/>
            <a:ext cx="4320000" cy="2430192"/>
          </a:xfrm>
          <a:prstGeom prst="rect">
            <a:avLst/>
          </a:prstGeom>
        </p:spPr>
      </p:pic>
      <p:pic>
        <p:nvPicPr>
          <p:cNvPr id="6" name="图片 5" descr="微信图片_20250303143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2025-03-20</a:t>
            </a:r>
            <a:r>
              <a:rPr lang="zh-CN" altLang="en-US"/>
              <a:t>出错版，需全部重新出版</a:t>
            </a:r>
            <a:endParaRPr lang="zh-CN" altLang="en-US"/>
          </a:p>
        </p:txBody>
      </p:sp>
      <p:pic>
        <p:nvPicPr>
          <p:cNvPr id="4" name="内容占位符 3" descr="微信图片_202503201823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13233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20182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3860800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2025-03-21-</a:t>
            </a:r>
            <a:r>
              <a:rPr lang="zh-CN" altLang="en-US"/>
              <a:t>客户反馈少两条白线。原因：客户文件线条太细</a:t>
            </a:r>
            <a:endParaRPr lang="zh-CN" altLang="en-US"/>
          </a:p>
        </p:txBody>
      </p:sp>
      <p:pic>
        <p:nvPicPr>
          <p:cNvPr id="4" name="内容占位符 3" descr="微信图片_202503211905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-122962" y="3730948"/>
            <a:ext cx="4320000" cy="1987000"/>
          </a:xfrm>
          <a:prstGeom prst="rect">
            <a:avLst/>
          </a:prstGeom>
        </p:spPr>
      </p:pic>
      <p:pic>
        <p:nvPicPr>
          <p:cNvPr id="5" name="图片 4" descr="微信图片_202503211905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5180" y="3610515"/>
            <a:ext cx="4320000" cy="1987200"/>
          </a:xfrm>
          <a:prstGeom prst="rect">
            <a:avLst/>
          </a:prstGeom>
        </p:spPr>
      </p:pic>
      <p:pic>
        <p:nvPicPr>
          <p:cNvPr id="6" name="图片 5" descr="微信图片_20250321190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29264" y="3610293"/>
            <a:ext cx="4320000" cy="198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2025-03-21-</a:t>
            </a:r>
            <a:r>
              <a:rPr lang="zh-CN" altLang="en-US"/>
              <a:t>品检反馈备注分切，容易混料的</a:t>
            </a:r>
            <a:endParaRPr lang="zh-CN" altLang="en-US"/>
          </a:p>
        </p:txBody>
      </p:sp>
      <p:pic>
        <p:nvPicPr>
          <p:cNvPr id="4" name="内容占位符 3" descr="微信图片_202503211909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242228" y="3222237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211909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漏出底油版</a:t>
            </a:r>
            <a:endParaRPr lang="zh-CN" altLang="en-US"/>
          </a:p>
        </p:txBody>
      </p:sp>
      <p:pic>
        <p:nvPicPr>
          <p:cNvPr id="9" name="内容占位符 8" descr="微信图片_202503041108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191643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</a:t>
            </a:r>
            <a:r>
              <a:rPr lang="zh-CN" altLang="en-US"/>
              <a:t>客户反馈没有外圈红线，此红线不是刀模线，后续拼板需仔细看图纸要求</a:t>
            </a:r>
            <a:endParaRPr lang="zh-CN" altLang="en-US"/>
          </a:p>
        </p:txBody>
      </p:sp>
      <p:pic>
        <p:nvPicPr>
          <p:cNvPr id="4" name="内容占位符 3" descr="微信图片_202503041855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26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41856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10" y="3717290"/>
            <a:ext cx="5400000" cy="303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D58一1的O度与25度的款式露白这地方能不能让设计改善一下，每批都是套印不准</a:t>
            </a:r>
            <a:endParaRPr lang="zh-CN" altLang="en-US"/>
          </a:p>
        </p:txBody>
      </p:sp>
      <p:pic>
        <p:nvPicPr>
          <p:cNvPr id="4" name="内容占位符 3" descr="微信图片_202503041907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357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出版少内容</a:t>
            </a:r>
            <a:endParaRPr lang="zh-CN" altLang="en-US"/>
          </a:p>
        </p:txBody>
      </p:sp>
      <p:pic>
        <p:nvPicPr>
          <p:cNvPr id="6" name="内容占位符 5" descr="微信图片_202503041931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205355"/>
            <a:ext cx="2545715" cy="4526280"/>
          </a:xfrm>
          <a:prstGeom prst="rect">
            <a:avLst/>
          </a:prstGeom>
        </p:spPr>
      </p:pic>
      <p:pic>
        <p:nvPicPr>
          <p:cNvPr id="7" name="图片 6" descr="微信图片_20250304193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234886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角线没有，没办法拉板套位</a:t>
            </a:r>
            <a:endParaRPr lang="zh-CN" altLang="en-US"/>
          </a:p>
        </p:txBody>
      </p:sp>
      <p:pic>
        <p:nvPicPr>
          <p:cNvPr id="4" name="内容占位符 3" descr="微信图片_202503061839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885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839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2025-03-06-</a:t>
            </a:r>
            <a:r>
              <a:rPr lang="zh-CN" altLang="en-US"/>
              <a:t>品检反馈打错标签</a:t>
            </a:r>
            <a:endParaRPr lang="zh-CN" altLang="en-US"/>
          </a:p>
        </p:txBody>
      </p:sp>
      <p:pic>
        <p:nvPicPr>
          <p:cNvPr id="4" name="内容占位符 3" descr="微信图片_202503061908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20472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2025-03-07-</a:t>
            </a:r>
            <a:r>
              <a:rPr lang="zh-CN" altLang="en-US"/>
              <a:t>D53客户投诉货卷起不好用，这批已收货。后续需改善</a:t>
            </a:r>
            <a:endParaRPr lang="zh-CN" altLang="en-US"/>
          </a:p>
        </p:txBody>
      </p:sp>
      <p:pic>
        <p:nvPicPr>
          <p:cNvPr id="4" name="内容占位符 3" descr="微信图片_202503071810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2205355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71810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2308860"/>
            <a:ext cx="5762668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WPS 演示</Application>
  <PresentationFormat/>
  <Paragraphs>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2025-03-01出版时文字("PS"处)未掏空</vt:lpstr>
      <vt:lpstr>2025-03-03-品检反馈标签打印错误  当时是7004这个订单没有审，7031审了，搜索料号直接出来3个数量，没认真核对订单号，搞错了</vt:lpstr>
      <vt:lpstr>漏出底油版</vt:lpstr>
      <vt:lpstr>2025-03-04客户反馈没有外圈红线，此红线不是刀模线，后续拼板需仔细看图纸要求</vt:lpstr>
      <vt:lpstr>2025-03-04-D58一1的O度与25度的款式露白这地方能不能让设计改善一下，每批都是套印不准</vt:lpstr>
      <vt:lpstr>2025-03-04-出版少内容</vt:lpstr>
      <vt:lpstr>2025-03-06-角线没有，没办法拉板套位</vt:lpstr>
      <vt:lpstr>2025-03-06-品检反馈打错标签</vt:lpstr>
      <vt:lpstr>2025-03-07-D53客户投诉货卷起不好用，这批已收货。后续需改善</vt:lpstr>
      <vt:lpstr>2025-09-10-拼板时尽量拼一把刀，不然模切需要调两次机</vt:lpstr>
      <vt:lpstr>2025-03-10-拼版跟旧刀模不配套，一组3个中有误差</vt:lpstr>
      <vt:lpstr>2025-3-12-品检反馈没排废，该工单材料没过膜不好排废，后续考虑是否更换材料或者过膜</vt:lpstr>
      <vt:lpstr>2025-03-13-客户反馈图纸要求印白字实物为透明</vt:lpstr>
      <vt:lpstr>2025-03-13-印数少写，导致欠数</vt:lpstr>
      <vt:lpstr>客户投诉色差。客户有回签色卡，跟单拿了内部留样色卡做货，造成色差</vt:lpstr>
      <vt:lpstr>2025-03-15图纸要求切单张，开单没备注切单张</vt:lpstr>
      <vt:lpstr>2025-03-18-出版少内容</vt:lpstr>
      <vt:lpstr>客户反馈少内容</vt:lpstr>
      <vt:lpstr>2025-03-19-出血位太小了，全穿啤大小边很明显。</vt:lpstr>
      <vt:lpstr>2025-03-20出错版，需全部重新出版</vt:lpstr>
      <vt:lpstr>2025-03-21-客户反馈少两条白线。原因：客户文件线条太细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2025-03-01出版时文字("PS"处)未掏空</dc:title>
  <dc:creator>Administrator</dc:creator>
  <cp:lastModifiedBy>WPS</cp:lastModifiedBy>
  <cp:revision>20</cp:revision>
  <dcterms:created xsi:type="dcterms:W3CDTF">2025-03-03T06:03:00Z</dcterms:created>
  <dcterms:modified xsi:type="dcterms:W3CDTF">2025-03-21T11:10:42Z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45E70BC34581486F91A6699A6DC854A4_12</vt:lpwstr>
  </property>
  <property fmtid="{D5CDD505-2E9C-101B-9397-08002B2CF9AE}" pid="3" name="KSOProductBuildVer">
    <vt:lpwstr>2052-12.8.2.18205</vt:lpwstr>
  </property>
</Properties>
</file>